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5"/>
  </p:notesMasterIdLst>
  <p:sldIdLst>
    <p:sldId id="258" r:id="rId2"/>
    <p:sldId id="259" r:id="rId3"/>
    <p:sldId id="256" r:id="rId4"/>
    <p:sldId id="267" r:id="rId5"/>
    <p:sldId id="268" r:id="rId6"/>
    <p:sldId id="257" r:id="rId7"/>
    <p:sldId id="260" r:id="rId8"/>
    <p:sldId id="261" r:id="rId9"/>
    <p:sldId id="262" r:id="rId10"/>
    <p:sldId id="264" r:id="rId11"/>
    <p:sldId id="263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DDD0E-40F1-4F95-A62B-414FABAEC88B}" type="datetimeFigureOut">
              <a:rPr lang="fr-FR" smtClean="0"/>
              <a:t>22/06/2018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D7FD7-F79B-44DD-BF30-12AFD9BA66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66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E04D-A22C-4801-B365-DAEE9309BB9B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08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6A0D-918A-4967-8F7A-433B6B50BF9F}" type="datetime1">
              <a:rPr lang="fr-FR" smtClean="0"/>
              <a:t>22/06/2018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2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C078-50D9-435F-8E74-AA361D17903E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430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74A-93BF-455C-A66D-7FABF9BE7DE6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88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E317-F2D6-4550-A635-14E2F5B37B41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89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2FB45-0D4E-4725-A3B7-BB4CAB621A08}" type="datetime1">
              <a:rPr lang="fr-FR" smtClean="0"/>
              <a:t>22/06/2018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6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9A56-B256-4112-BB54-C120165B58B5}" type="datetime1">
              <a:rPr lang="fr-FR" smtClean="0"/>
              <a:t>22/06/2018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45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816A-1576-4EC3-8575-85CFC8598E93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84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A72-48D2-40B7-A670-720C71D6319D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49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E754-EE59-4027-ADC4-2E0C4DD0EFD4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5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89E3-04D3-4FE2-B9B4-E09272FC5A11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22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D058-1259-4A80-A939-59F53356A404}" type="datetime1">
              <a:rPr lang="fr-FR" smtClean="0"/>
              <a:t>22/06/2018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45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7029-D899-4FFD-938A-97A97E2B7D9F}" type="datetime1">
              <a:rPr lang="fr-FR" smtClean="0"/>
              <a:t>22/06/2018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7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052D-3B44-4033-A8F8-2FD836EABC17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35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65EE-E1B8-4129-A087-447F51FC58E9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06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34D-E1EC-4EC3-9C43-9BF8D88FC36B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50F8-CB5B-4EF3-AFF3-EA321B08666C}" type="datetime1">
              <a:rPr lang="fr-FR" smtClean="0"/>
              <a:t>22/06/2018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62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04CCC8-A0A2-42BB-9F72-D8C381327FDF}" type="datetime1">
              <a:rPr lang="fr-FR" smtClean="0"/>
              <a:t>22/06/2018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46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8E8FD-FAD3-4C03-AE22-2688E7BE4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1486"/>
            <a:ext cx="8825658" cy="3329581"/>
          </a:xfrm>
        </p:spPr>
        <p:txBody>
          <a:bodyPr/>
          <a:lstStyle/>
          <a:p>
            <a:r>
              <a:rPr lang="fr-FR" dirty="0"/>
              <a:t>Projet Monitoring du Sommeil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63F28F-5339-459C-8CB4-423F6999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84615"/>
            <a:ext cx="8825658" cy="861420"/>
          </a:xfrm>
        </p:spPr>
        <p:txBody>
          <a:bodyPr/>
          <a:lstStyle/>
          <a:p>
            <a:r>
              <a:rPr lang="fr-FR" dirty="0" err="1"/>
              <a:t>JéRoME</a:t>
            </a:r>
            <a:r>
              <a:rPr lang="fr-FR" dirty="0"/>
              <a:t> </a:t>
            </a:r>
            <a:r>
              <a:rPr lang="fr-FR" dirty="0" err="1"/>
              <a:t>bully</a:t>
            </a:r>
            <a:endParaRPr lang="fr-FR" dirty="0"/>
          </a:p>
          <a:p>
            <a:r>
              <a:rPr lang="fr-FR" dirty="0"/>
              <a:t>Antoine </a:t>
            </a:r>
            <a:r>
              <a:rPr lang="fr-FR" dirty="0" err="1"/>
              <a:t>DESCHAmps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B9E36E-3BF6-41AD-94CF-171FEC12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8C1991-8A70-4820-9315-F3CD5ED5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58" y="4333461"/>
            <a:ext cx="3233529" cy="2425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86463C-9574-460B-B793-323F2852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56" y="4332454"/>
            <a:ext cx="3233528" cy="2427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52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137A0-0018-4029-B93C-2598D09D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code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450375-0EB7-4B89-A4A1-5D5652B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10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A1EAF0-34A7-4DF9-897D-A37B04C3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39" y="1599372"/>
            <a:ext cx="4533900" cy="4533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165E10-E656-414F-9F3D-746755E3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0" y="1640585"/>
            <a:ext cx="4451474" cy="44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A4088-8BC9-46EC-BDD8-E173201B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 l’heure pour mise en veille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7D14B0-5917-41CD-9366-509893FA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DD4DD5-BBC3-4802-A55E-E104ADEA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5000625" cy="4581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656E5A-73AB-4D6B-A390-71851ADD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15" y="1685272"/>
            <a:ext cx="5000624" cy="4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60603-55AD-42C9-9F2B-512C70F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électronique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376DD-4765-465A-A9CB-7AD37399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5890282-BF5A-478D-B5C3-74E14A383D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/>
              <a:t>2 résistance 330Komh</a:t>
            </a:r>
          </a:p>
          <a:p>
            <a:r>
              <a:rPr lang="fr-FR"/>
              <a:t>1 cavalier</a:t>
            </a:r>
          </a:p>
          <a:p>
            <a:r>
              <a:rPr lang="fr-FR"/>
              <a:t>1 connecteur alimentation</a:t>
            </a:r>
          </a:p>
          <a:p>
            <a:r>
              <a:rPr lang="fr-FR"/>
              <a:t>1 capteur PIR EKMC1601111</a:t>
            </a:r>
          </a:p>
          <a:p>
            <a:r>
              <a:rPr lang="fr-FR"/>
              <a:t>1 transistor 2N3904</a:t>
            </a:r>
          </a:p>
          <a:p>
            <a:r>
              <a:rPr lang="fr-FR"/>
              <a:t>1 nodemcu ESP8266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63202D-36B0-42CC-A6E2-78F8B844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5" y="18256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6415E-C5D3-48BA-8545-3188CBF3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6FCEF1-7C95-4F43-A984-28A209BC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FB1A3B-F4A6-4831-882A-211182D5F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20347"/>
            <a:ext cx="5168348" cy="3876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5CA5C30-B1AA-46AF-9C47-8E60B761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42" y="2120347"/>
            <a:ext cx="5168348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4023D-B249-40D8-8CB2-23656561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contexte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961D99-3C02-4CC7-AB89-B5E93EB9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0C3458-9F4D-4DE1-8A01-93E928A8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0919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D1198-CD97-4E06-8265-EFCA7AA9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13" y="1976644"/>
            <a:ext cx="2377937" cy="1664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A85EB8-1C8C-4339-8C61-41D4817C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3695">
            <a:off x="6280523" y="1842350"/>
            <a:ext cx="1704881" cy="1128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BB3643-A200-4695-94C1-312DB6ACC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54" y="2084902"/>
            <a:ext cx="846295" cy="14104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34FC78-19A3-4FEF-89FF-D8AA198DC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112">
            <a:off x="3955124" y="4422148"/>
            <a:ext cx="3057525" cy="1495425"/>
          </a:xfrm>
          <a:prstGeom prst="rect">
            <a:avLst/>
          </a:prstGeom>
        </p:spPr>
      </p:pic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40947414-6CF6-4032-8417-D746377E158C}"/>
              </a:ext>
            </a:extLst>
          </p:cNvPr>
          <p:cNvSpPr/>
          <p:nvPr/>
        </p:nvSpPr>
        <p:spPr>
          <a:xfrm rot="19772875">
            <a:off x="6849107" y="3855072"/>
            <a:ext cx="2044281" cy="371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B85BCE7C-DC2F-44FE-84AC-0AC37E0DD366}"/>
              </a:ext>
            </a:extLst>
          </p:cNvPr>
          <p:cNvSpPr/>
          <p:nvPr/>
        </p:nvSpPr>
        <p:spPr>
          <a:xfrm rot="9089499">
            <a:off x="7129350" y="4196201"/>
            <a:ext cx="2044281" cy="371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D297AA-70D3-4C2D-95F0-D1432F10F68B}"/>
              </a:ext>
            </a:extLst>
          </p:cNvPr>
          <p:cNvSpPr/>
          <p:nvPr/>
        </p:nvSpPr>
        <p:spPr>
          <a:xfrm>
            <a:off x="8774307" y="4132245"/>
            <a:ext cx="2610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2E8E67-D0DD-43D4-B432-770C083F0E20}"/>
              </a:ext>
            </a:extLst>
          </p:cNvPr>
          <p:cNvSpPr/>
          <p:nvPr/>
        </p:nvSpPr>
        <p:spPr>
          <a:xfrm>
            <a:off x="2722029" y="5893748"/>
            <a:ext cx="5677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NodeMCU ESP8266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3F4F1E-B823-4599-A209-43D521BC7C99}"/>
              </a:ext>
            </a:extLst>
          </p:cNvPr>
          <p:cNvSpPr/>
          <p:nvPr/>
        </p:nvSpPr>
        <p:spPr>
          <a:xfrm>
            <a:off x="0" y="3797771"/>
            <a:ext cx="31270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Capteur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E0C1482-97FA-4F61-A8C2-9F4707161FBF}"/>
              </a:ext>
            </a:extLst>
          </p:cNvPr>
          <p:cNvSpPr/>
          <p:nvPr/>
        </p:nvSpPr>
        <p:spPr>
          <a:xfrm rot="2086876">
            <a:off x="2009593" y="3838162"/>
            <a:ext cx="1828800" cy="3023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A4A3F3-BAD0-486C-990B-014C924CA3BC}"/>
              </a:ext>
            </a:extLst>
          </p:cNvPr>
          <p:cNvSpPr/>
          <p:nvPr/>
        </p:nvSpPr>
        <p:spPr>
          <a:xfrm rot="21390308">
            <a:off x="5452119" y="3419578"/>
            <a:ext cx="27481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Transmission via wifi</a:t>
            </a:r>
            <a:endParaRPr lang="fr-F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F2B244-C67F-4178-98ED-827E279D401E}"/>
              </a:ext>
            </a:extLst>
          </p:cNvPr>
          <p:cNvSpPr/>
          <p:nvPr/>
        </p:nvSpPr>
        <p:spPr>
          <a:xfrm>
            <a:off x="3670015" y="255854"/>
            <a:ext cx="48519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Schéma fonctionnel 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0A6C65-C829-41F3-B8FE-52E79246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2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96A92-83F8-4143-BB22-468679F5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E9B861-6F3A-47AA-B63C-3B657D8F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560F7-92AC-41CB-AAF0-64087763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" y="1439131"/>
            <a:ext cx="10628244" cy="48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9696A-6DA0-459F-B69D-35E9C6A3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3871F7-D518-466A-ADCF-7FC44341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C8CA0B-28BF-4B98-A540-35F803CF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96496">
            <a:off x="7552082" y="1727338"/>
            <a:ext cx="4191000" cy="29527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B5BE32-EF6A-4010-A1F2-9D8F4662600C}"/>
              </a:ext>
            </a:extLst>
          </p:cNvPr>
          <p:cNvSpPr txBox="1"/>
          <p:nvPr/>
        </p:nvSpPr>
        <p:spPr>
          <a:xfrm>
            <a:off x="75431" y="3429000"/>
            <a:ext cx="7222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RENDRE LE PROJET NOMADE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dirty="0"/>
              <a:t>Problématique ? </a:t>
            </a:r>
          </a:p>
          <a:p>
            <a:r>
              <a:rPr lang="fr-FR" dirty="0"/>
              <a:t>-Connaitre la consommation de la carte</a:t>
            </a:r>
          </a:p>
          <a:p>
            <a:r>
              <a:rPr lang="fr-FR" dirty="0"/>
              <a:t>-Garantir la longévité de la batterie en modifiant le code </a:t>
            </a:r>
          </a:p>
          <a:p>
            <a:r>
              <a:rPr lang="fr-FR" dirty="0"/>
              <a:t>-Permettre à l’utilisateur de connaitre le pourcentage de batterie </a:t>
            </a:r>
          </a:p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576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BB9C6E2D-EA3D-4AF4-B86C-2695EB7E4721}"/>
              </a:ext>
            </a:extLst>
          </p:cNvPr>
          <p:cNvSpPr/>
          <p:nvPr/>
        </p:nvSpPr>
        <p:spPr>
          <a:xfrm>
            <a:off x="0" y="4909930"/>
            <a:ext cx="12192000" cy="1736035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3D954A3B-6A84-4B8E-8685-CD39AFEB6030}"/>
              </a:ext>
            </a:extLst>
          </p:cNvPr>
          <p:cNvSpPr/>
          <p:nvPr/>
        </p:nvSpPr>
        <p:spPr>
          <a:xfrm>
            <a:off x="-1" y="2629331"/>
            <a:ext cx="12192000" cy="173603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9A15A-8EFB-4DD8-AC21-EDD8C9A11F60}"/>
              </a:ext>
            </a:extLst>
          </p:cNvPr>
          <p:cNvSpPr/>
          <p:nvPr/>
        </p:nvSpPr>
        <p:spPr>
          <a:xfrm>
            <a:off x="-1" y="5316282"/>
            <a:ext cx="3355732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Sprint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44850-AC73-4A7A-A284-5E8FEA97397B}"/>
              </a:ext>
            </a:extLst>
          </p:cNvPr>
          <p:cNvSpPr/>
          <p:nvPr/>
        </p:nvSpPr>
        <p:spPr>
          <a:xfrm>
            <a:off x="1" y="2967334"/>
            <a:ext cx="3355732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Sprint 2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5913822-DD21-4F82-9AB0-01AA517127D7}"/>
              </a:ext>
            </a:extLst>
          </p:cNvPr>
          <p:cNvGrpSpPr/>
          <p:nvPr/>
        </p:nvGrpSpPr>
        <p:grpSpPr>
          <a:xfrm>
            <a:off x="-1" y="320140"/>
            <a:ext cx="12192000" cy="1766711"/>
            <a:chOff x="0" y="397566"/>
            <a:chExt cx="12192000" cy="1766711"/>
          </a:xfrm>
        </p:grpSpPr>
        <p:sp>
          <p:nvSpPr>
            <p:cNvPr id="4" name="Flèche : pentagone 3">
              <a:extLst>
                <a:ext uri="{FF2B5EF4-FFF2-40B4-BE49-F238E27FC236}">
                  <a16:creationId xmlns:a16="http://schemas.microsoft.com/office/drawing/2014/main" id="{F148AE9A-B9C8-4ABE-961F-ACC19883C366}"/>
                </a:ext>
              </a:extLst>
            </p:cNvPr>
            <p:cNvSpPr/>
            <p:nvPr/>
          </p:nvSpPr>
          <p:spPr>
            <a:xfrm>
              <a:off x="0" y="397566"/>
              <a:ext cx="12192000" cy="1736035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D085DD-38A6-48DD-B95F-708F671A0CD5}"/>
                </a:ext>
              </a:extLst>
            </p:cNvPr>
            <p:cNvSpPr/>
            <p:nvPr/>
          </p:nvSpPr>
          <p:spPr>
            <a:xfrm>
              <a:off x="1" y="618386"/>
              <a:ext cx="335573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Sprint 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6DBEBC2-10CC-4CCB-AD3B-7C094A7500CF}"/>
                </a:ext>
              </a:extLst>
            </p:cNvPr>
            <p:cNvSpPr txBox="1"/>
            <p:nvPr/>
          </p:nvSpPr>
          <p:spPr>
            <a:xfrm>
              <a:off x="4174435" y="437322"/>
              <a:ext cx="2888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Antoine :</a:t>
              </a:r>
            </a:p>
            <a:p>
              <a:r>
                <a:rPr lang="fr-FR" dirty="0"/>
                <a:t>-Programme Batterie</a:t>
              </a:r>
            </a:p>
            <a:p>
              <a:r>
                <a:rPr lang="fr-FR" dirty="0"/>
                <a:t>-Débogage bibliothèque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FFA1615-90EB-447B-A5F2-0D75D3C116A4}"/>
                </a:ext>
              </a:extLst>
            </p:cNvPr>
            <p:cNvSpPr txBox="1"/>
            <p:nvPr/>
          </p:nvSpPr>
          <p:spPr>
            <a:xfrm>
              <a:off x="7103167" y="437323"/>
              <a:ext cx="3604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Jérôme : </a:t>
              </a:r>
            </a:p>
            <a:p>
              <a:r>
                <a:rPr lang="fr-FR" dirty="0"/>
                <a:t>-Paramétrage de l’IDE Arduino</a:t>
              </a:r>
            </a:p>
            <a:p>
              <a:r>
                <a:rPr lang="fr-FR" dirty="0"/>
                <a:t>-Prise en main du projet, test du programme fourni par l’entreprise 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8F577-293E-42DA-95F5-AC94D7F7BF89}"/>
                </a:ext>
              </a:extLst>
            </p:cNvPr>
            <p:cNvSpPr txBox="1"/>
            <p:nvPr/>
          </p:nvSpPr>
          <p:spPr>
            <a:xfrm>
              <a:off x="2732880" y="1794945"/>
              <a:ext cx="496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Commun : commande des composants 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EBE8968-14FA-4298-AD6C-8B7D488C6583}"/>
              </a:ext>
            </a:extLst>
          </p:cNvPr>
          <p:cNvSpPr txBox="1"/>
          <p:nvPr/>
        </p:nvSpPr>
        <p:spPr>
          <a:xfrm>
            <a:off x="3995530" y="2629331"/>
            <a:ext cx="3246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Antoine :</a:t>
            </a:r>
          </a:p>
          <a:p>
            <a:r>
              <a:rPr lang="fr-FR" dirty="0"/>
              <a:t>-Montage de la carte électronique</a:t>
            </a:r>
          </a:p>
          <a:p>
            <a:r>
              <a:rPr lang="fr-FR" dirty="0"/>
              <a:t>-Recherche d’un mode veille pour la carte.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CDBEFF6-1AA2-4765-B814-EDF544F5E7FA}"/>
              </a:ext>
            </a:extLst>
          </p:cNvPr>
          <p:cNvSpPr txBox="1"/>
          <p:nvPr/>
        </p:nvSpPr>
        <p:spPr>
          <a:xfrm>
            <a:off x="6732104" y="2629331"/>
            <a:ext cx="505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Jérôme : </a:t>
            </a:r>
          </a:p>
          <a:p>
            <a:r>
              <a:rPr lang="fr-FR" dirty="0"/>
              <a:t>-Mesure de la consommation de la carte </a:t>
            </a:r>
          </a:p>
          <a:p>
            <a:r>
              <a:rPr lang="fr-FR" dirty="0"/>
              <a:t>-Programme de récupération de l’heure via internet </a:t>
            </a:r>
          </a:p>
          <a:p>
            <a:r>
              <a:rPr lang="fr-FR" dirty="0"/>
              <a:t>-Mise en place du mode veille automatique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3EAA96-8CE5-4082-AE17-6B87BB0E07A6}"/>
              </a:ext>
            </a:extLst>
          </p:cNvPr>
          <p:cNvSpPr txBox="1"/>
          <p:nvPr/>
        </p:nvSpPr>
        <p:spPr>
          <a:xfrm>
            <a:off x="4174434" y="4940684"/>
            <a:ext cx="2888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Antoine :</a:t>
            </a:r>
          </a:p>
          <a:p>
            <a:r>
              <a:rPr lang="fr-FR" dirty="0"/>
              <a:t>-Conception de la carte électronique.</a:t>
            </a:r>
          </a:p>
          <a:p>
            <a:r>
              <a:rPr lang="fr-FR" dirty="0"/>
              <a:t>-Recherche de batteries compatibles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E5F1AC-999E-42CD-BB61-5A0ED347D2CD}"/>
              </a:ext>
            </a:extLst>
          </p:cNvPr>
          <p:cNvSpPr txBox="1"/>
          <p:nvPr/>
        </p:nvSpPr>
        <p:spPr>
          <a:xfrm>
            <a:off x="7293854" y="4938522"/>
            <a:ext cx="353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Jérôme : </a:t>
            </a:r>
          </a:p>
          <a:p>
            <a:r>
              <a:rPr lang="fr-FR" dirty="0"/>
              <a:t>-Rassemblement des programmes + tests</a:t>
            </a:r>
          </a:p>
          <a:p>
            <a:r>
              <a:rPr lang="fr-FR" dirty="0"/>
              <a:t>-Rapport + Diapositive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7412B3-8BBC-4F30-8D4C-B095DA53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4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901FF-FD26-4BE9-BF80-5E1EA78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consommation de la carte 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1CE2789-6B34-44E0-841C-EF7C901E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4" y="1569434"/>
            <a:ext cx="3603581" cy="48047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093A80-DAB6-4C7F-9D4C-AB89AFA8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7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40C6F3-C582-4CB0-9795-FA4D14359BD1}"/>
              </a:ext>
            </a:extLst>
          </p:cNvPr>
          <p:cNvSpPr txBox="1"/>
          <p:nvPr/>
        </p:nvSpPr>
        <p:spPr>
          <a:xfrm>
            <a:off x="4987897" y="1711692"/>
            <a:ext cx="62028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 : </a:t>
            </a:r>
          </a:p>
          <a:p>
            <a:endParaRPr lang="fr-FR" dirty="0"/>
          </a:p>
          <a:p>
            <a:r>
              <a:rPr lang="fr-FR" dirty="0"/>
              <a:t>Les mesures relevées sont les suivantes :</a:t>
            </a:r>
          </a:p>
          <a:p>
            <a:r>
              <a:rPr lang="fr-FR" dirty="0"/>
              <a:t>Node MCU en mode pont d’accès : 110 mA</a:t>
            </a:r>
          </a:p>
          <a:p>
            <a:r>
              <a:rPr lang="fr-FR" dirty="0"/>
              <a:t>Node MCU en connecté à un appareil :110 mA</a:t>
            </a:r>
          </a:p>
          <a:p>
            <a:r>
              <a:rPr lang="fr-FR" dirty="0"/>
              <a:t>Node MCU en mode normal (wifi désactivé) : 80Ma</a:t>
            </a:r>
          </a:p>
          <a:p>
            <a:r>
              <a:rPr lang="fr-FR" dirty="0"/>
              <a:t>Node MCU en mode veille : 10 mA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93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06AF1-AFB3-460B-92A4-13D0B5E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batterie </a:t>
            </a:r>
          </a:p>
        </p:txBody>
      </p:sp>
      <p:pic>
        <p:nvPicPr>
          <p:cNvPr id="6" name="Picture 2" descr="http://www.all-batteries.fr/media/catalog/product/cache/1/image/800x800/9df78eab33525d08d6e5fb8d27136e95/M/G/MGL00108.jpg">
            <a:extLst>
              <a:ext uri="{FF2B5EF4-FFF2-40B4-BE49-F238E27FC236}">
                <a16:creationId xmlns:a16="http://schemas.microsoft.com/office/drawing/2014/main" id="{D55AD7E7-DF60-464A-8E6D-25A98E140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936" y="1733433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08F339-F6C3-40B1-952D-17768854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E86F41-A398-42C7-A31E-891C392D22A7}"/>
              </a:ext>
            </a:extLst>
          </p:cNvPr>
          <p:cNvSpPr txBox="1"/>
          <p:nvPr/>
        </p:nvSpPr>
        <p:spPr>
          <a:xfrm>
            <a:off x="1293341" y="233707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Voltage : 3.6V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68DE85-8F23-4A7E-87C6-14A5E8F42EC4}"/>
              </a:ext>
            </a:extLst>
          </p:cNvPr>
          <p:cNvSpPr txBox="1"/>
          <p:nvPr/>
        </p:nvSpPr>
        <p:spPr>
          <a:xfrm>
            <a:off x="1293341" y="3352800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Courant : 14,5 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8914DC-A9E2-4DC0-A128-A7B2FFC5AE08}"/>
              </a:ext>
            </a:extLst>
          </p:cNvPr>
          <p:cNvSpPr txBox="1"/>
          <p:nvPr/>
        </p:nvSpPr>
        <p:spPr>
          <a:xfrm>
            <a:off x="1293341" y="430248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64mm / 34 mm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8801D7-A320-4056-A8A4-63DFCF64DD1B}"/>
              </a:ext>
            </a:extLst>
          </p:cNvPr>
          <p:cNvSpPr txBox="1"/>
          <p:nvPr/>
        </p:nvSpPr>
        <p:spPr>
          <a:xfrm>
            <a:off x="1293341" y="5199578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 rechargeable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98690-0DA1-49AD-BAB3-3CC6A25DC63A}"/>
              </a:ext>
            </a:extLst>
          </p:cNvPr>
          <p:cNvSpPr/>
          <p:nvPr/>
        </p:nvSpPr>
        <p:spPr>
          <a:xfrm>
            <a:off x="9554817" y="3127513"/>
            <a:ext cx="185531" cy="117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66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EAEC5-5370-47D1-8476-7C934D16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batterie </a:t>
            </a:r>
          </a:p>
        </p:txBody>
      </p:sp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E04B287E-0E19-4416-B60E-95B256846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75" y="1664184"/>
            <a:ext cx="9448265" cy="458341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D941E0-BAF3-4382-8BC2-77021D2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38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Jaune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1435</TotalTime>
  <Words>246</Words>
  <Application>Microsoft Office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Ion</vt:lpstr>
      <vt:lpstr>Projet Monitoring du Sommeil </vt:lpstr>
      <vt:lpstr>Mise en contexte </vt:lpstr>
      <vt:lpstr>Présentation PowerPoint</vt:lpstr>
      <vt:lpstr>Interface Web</vt:lpstr>
      <vt:lpstr>Cahier des charges</vt:lpstr>
      <vt:lpstr>Présentation PowerPoint</vt:lpstr>
      <vt:lpstr>Test de consommation de la carte </vt:lpstr>
      <vt:lpstr>Choix de la batterie </vt:lpstr>
      <vt:lpstr>Programme batterie </vt:lpstr>
      <vt:lpstr>Optimisation du code </vt:lpstr>
      <vt:lpstr>Récupération de l’heure pour mise en veille  </vt:lpstr>
      <vt:lpstr>Carte électronique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Bully</dc:creator>
  <cp:lastModifiedBy>Jérôme Bully</cp:lastModifiedBy>
  <cp:revision>26</cp:revision>
  <dcterms:created xsi:type="dcterms:W3CDTF">2018-06-19T12:20:18Z</dcterms:created>
  <dcterms:modified xsi:type="dcterms:W3CDTF">2018-06-22T08:26:58Z</dcterms:modified>
</cp:coreProperties>
</file>